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300"/>
    <a:srgbClr val="B80A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bootstrapious.com/p/bootstrap-sidebar" TargetMode="External"/><Relationship Id="rId1" Type="http://schemas.openxmlformats.org/officeDocument/2006/relationships/hyperlink" Target="https://bootsnipp.com/snippets/vl4R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getbootstrap.com/docs/4.5/components/card/#example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getbootstrap.com/docs/4.5/components/carousel/#with-indicators" TargetMode="External"/><Relationship Id="rId3" Type="http://schemas.openxmlformats.org/officeDocument/2006/relationships/image" Target="../media/image9.png"/><Relationship Id="rId2" Type="http://schemas.openxmlformats.org/officeDocument/2006/relationships/hyperlink" Target="https://getbootstrap.com/docs/4.5/components/collapse/#accordion-example" TargetMode="Externa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Gamer Station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				A Singular Web Project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Challenges: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pic>
        <p:nvPicPr>
          <p:cNvPr id="4" name="Picture 3" descr="Screenshot 2020-12-16 at 11.01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4390" y="1045210"/>
            <a:ext cx="4733290" cy="359537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183630" y="1045210"/>
            <a:ext cx="40227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Opened sidebar menu breaks the page layout in a small/middle size screen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183630" y="2552065"/>
            <a:ext cx="43973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Solution: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Force the sidebar menu ocupy 100% width of the page in the small screen size.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User will never see the sidebar menu and the content section at the same time in the mobile device.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4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Challenges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pic>
        <p:nvPicPr>
          <p:cNvPr id="4" name="Picture 3" descr="Screenshot 2020-12-16 at 11.10.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1144270"/>
            <a:ext cx="8390890" cy="68770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060450" y="2151380"/>
            <a:ext cx="39300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Title menu spacing management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Nav menu has extra space on big screen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Nav menu has little space on small screen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Different to adapt the social media links 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916295" y="2010410"/>
            <a:ext cx="476059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Solution: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On big screen we present the links with text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On small screen we present the links with icons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No social media links on landscape mode in mobile device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No social media links on potrait mode in tablet device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Improvements: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Comment sections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component doesn't really simulate a comment component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It should be simulated as a "real" comment section in the future. 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Customer's requirement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114300" indent="-457200"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responsive web page with Gaming topics (new games, weekly best seller games, new gaming trailers)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14300" indent="-457200"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project should contain 3 pages: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Login page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2665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Home page with different sections</a:t>
            </a:r>
            <a:endParaRPr lang="en-US" sz="2665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Ranking page with different categories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lvl="1" algn="l">
              <a:buFontTx/>
              <a:buNone/>
            </a:pPr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page should use the following color palette: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lvl="2" algn="l">
              <a:buFontTx/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4" name="Picture 3" descr="Screenshot 2020-12-16 at 09.32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0460" y="5069205"/>
            <a:ext cx="5429250" cy="6927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br>
              <a:rPr lang="en-US"/>
            </a:br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Customer's requirement II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52500"/>
            <a:ext cx="10536555" cy="4404995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home page should contain the following components:</a:t>
            </a:r>
            <a:endParaRPr lang="en-US"/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sidebar menu with collapse effect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comment section that allow users to post messages.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normal nav menu with page title and other relevant links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Implementation: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project has been implemented using the following: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Bootstrap v4.5 for the page layout and basic component styling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jQuery for sidebar menu control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Animate.CSS for login panel animation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Fontawsome v5 for page icons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Implementation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Adaption &gt; Programming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Component credits: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project won't be possible without the following open sourced components released on the Internet: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Elegant Login Page by SamimOnline </a:t>
            </a: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  <a:hlinkClick r:id="rId1" tooltip="" action="ppaction://hlinkfile"/>
              </a:rPr>
              <a:t>Click here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  <a:hlinkClick r:id="rId1" tooltip="" action="ppaction://hlinkfile"/>
            </a:endParaRPr>
          </a:p>
          <a:p>
            <a:pPr marL="457200" lvl="1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  <a:hlinkClick r:id="rId1" tooltip="" action="ppaction://hlinkfile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Sidebar menu by Ondrej </a:t>
            </a: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  <a:hlinkClick r:id="rId2" tooltip="" action="ppaction://hlinkfile"/>
              </a:rPr>
              <a:t>Click here</a:t>
            </a:r>
            <a:endParaRPr lang="en-US"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DEMO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Page is running locally on Python Web Server: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You can check it on your browser by typing the following private address: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 sz="48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http://10.1.11.75:8000/login.html</a:t>
            </a:r>
            <a:endParaRPr lang="en-US" sz="48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page is responsive, login on computer or mobile, the page  is adapted for different screen size.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Behind the scene: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pic>
        <p:nvPicPr>
          <p:cNvPr id="4" name="Picture 3" descr="Screenshot 2020-12-16 at 10.20.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1069975"/>
            <a:ext cx="1330325" cy="8382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021330" y="1539875"/>
            <a:ext cx="2974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Primary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7" name="Picture 6" descr="Screenshot 2020-12-16 at 10.23.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" y="2472690"/>
            <a:ext cx="1388110" cy="8636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3166110" y="2967990"/>
            <a:ext cx="2684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Menus background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9" name="Picture 8" descr="Screenshot 2020-12-16 at 10.25.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80" y="3931920"/>
            <a:ext cx="1388110" cy="87312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3166110" y="4138295"/>
            <a:ext cx="12795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Text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11" name="Picture 10" descr="Screenshot 2020-12-16 at 10.26.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80" y="5438140"/>
            <a:ext cx="1387475" cy="86868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166110" y="5641975"/>
            <a:ext cx="62515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Meus's border color and menu item's background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893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Behind the scene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58825"/>
            <a:ext cx="10972800" cy="4953000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Sidebar menu logic: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assign an active CSS class with the following style: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#sidebar.active {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   margin-left: -250px;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   transform: rotateY(100deg);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}</a:t>
            </a:r>
            <a:endParaRPr lang="en-US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</a:rPr>
              <a:t>(This hides the side menu)</a:t>
            </a:r>
            <a:endParaRPr lang="en-US">
              <a:solidFill>
                <a:srgbClr val="FFC300"/>
              </a:solidFill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</a:rPr>
              <a:t>Control the sidebar menu state (open/close) using the following jQuery logic:</a:t>
            </a:r>
            <a:endParaRPr lang="en-US">
              <a:solidFill>
                <a:srgbClr val="FFC3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$('#sidebarCollapse').on('click', function () {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    $('#sidebar').toggleClass('active');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    $(this).toggleClass('active');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});</a:t>
            </a:r>
            <a:endParaRPr lang="en-US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Behind the scene III: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82600"/>
            <a:ext cx="10972800" cy="4953000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Boostrap components: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4" name="Picture 3" descr="Screenshot 2020-12-16 at 10.49.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445" y="1225550"/>
            <a:ext cx="3754120" cy="17335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578610" y="3244850"/>
            <a:ext cx="2164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     </a:t>
            </a:r>
            <a:r>
              <a:rPr lang="en-US">
                <a:hlinkClick r:id="rId2" tooltip="" action="ppaction://hlinkfile"/>
              </a:rPr>
              <a:t>Accordion</a:t>
            </a:r>
            <a:endParaRPr lang="en-US"/>
          </a:p>
        </p:txBody>
      </p:sp>
      <p:pic>
        <p:nvPicPr>
          <p:cNvPr id="7" name="Picture 6" descr="Screenshot 2020-12-16 at 10.53.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795" y="1141095"/>
            <a:ext cx="3563620" cy="181864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359015" y="3327400"/>
            <a:ext cx="244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hlinkClick r:id="rId4" tooltip="" action="ppaction://hlinkfile"/>
              </a:rPr>
              <a:t>carousel with indicator</a:t>
            </a:r>
            <a:endParaRPr lang="en-US"/>
          </a:p>
        </p:txBody>
      </p:sp>
      <p:pic>
        <p:nvPicPr>
          <p:cNvPr id="9" name="Picture 8" descr="Screenshot 2020-12-16 at 10.56.0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005" y="3352165"/>
            <a:ext cx="2129790" cy="208343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5236210" y="5614035"/>
            <a:ext cx="702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hlinkClick r:id="rId6" tooltip="" action="ppaction://hlinkfile"/>
              </a:rPr>
              <a:t>card</a:t>
            </a:r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SimSun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2668</Words>
  <Application>WPS Presentation</Application>
  <PresentationFormat>Widescreen</PresentationFormat>
  <Paragraphs>123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44" baseType="lpstr">
      <vt:lpstr>Arial</vt:lpstr>
      <vt:lpstr>SimSun</vt:lpstr>
      <vt:lpstr>Wingdings</vt:lpstr>
      <vt:lpstr>Arial Unicode MS</vt:lpstr>
      <vt:lpstr>Calibri Light</vt:lpstr>
      <vt:lpstr>Helvetica Neue</vt:lpstr>
      <vt:lpstr>Calibri</vt:lpstr>
      <vt:lpstr>微软雅黑</vt:lpstr>
      <vt:lpstr>汉仪旗黑</vt:lpstr>
      <vt:lpstr>宋体-简</vt:lpstr>
      <vt:lpstr>Brush Script MT</vt:lpstr>
      <vt:lpstr>Al Nile Regular</vt:lpstr>
      <vt:lpstr>Apple SD Gothic Neo Regular</vt:lpstr>
      <vt:lpstr>Apple Symbols</vt:lpstr>
      <vt:lpstr>Arial Black</vt:lpstr>
      <vt:lpstr>Arial Narrow Regular</vt:lpstr>
      <vt:lpstr>Arial Rounded MT Bold</vt:lpstr>
      <vt:lpstr>Avenir Book</vt:lpstr>
      <vt:lpstr>Baskerville Regular</vt:lpstr>
      <vt:lpstr>Bradley Hand</vt:lpstr>
      <vt:lpstr>Bodoni Ornaments</vt:lpstr>
      <vt:lpstr>Chalkboard Regular</vt:lpstr>
      <vt:lpstr>Chalkboard SE Regular</vt:lpstr>
      <vt:lpstr>Cochin Regular</vt:lpstr>
      <vt:lpstr>Copperplate Regular</vt:lpstr>
      <vt:lpstr>Comic Sans MS Regular</vt:lpstr>
      <vt:lpstr>Corsiva Hebrew Regular</vt:lpstr>
      <vt:lpstr>Chalkduster</vt:lpstr>
      <vt:lpstr>Times Regular</vt:lpstr>
      <vt:lpstr>Arial Hebrew Scholar Regular</vt:lpstr>
      <vt:lpstr>Arial Hebrew Regular</vt:lpstr>
      <vt:lpstr>Orange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Gamer Station</dc:title>
  <dc:creator>yoki</dc:creator>
  <cp:lastModifiedBy>yoki</cp:lastModifiedBy>
  <cp:revision>1</cp:revision>
  <dcterms:created xsi:type="dcterms:W3CDTF">2020-12-16T11:12:03Z</dcterms:created>
  <dcterms:modified xsi:type="dcterms:W3CDTF">2020-12-16T11:12:03Z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1033-3.0.0.4876</vt:lpwstr>
  </property>
</Properties>
</file>

<file path=docProps/thumbnail.jpeg>
</file>